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7" r:id="rId2"/>
    <p:sldId id="258" r:id="rId3"/>
    <p:sldId id="259" r:id="rId4"/>
    <p:sldId id="260" r:id="rId5"/>
    <p:sldId id="261" r:id="rId6"/>
    <p:sldId id="338" r:id="rId7"/>
    <p:sldId id="337"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Lst>
  <p:sldSz cx="12192000" cy="6858000"/>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578" autoAdjust="0"/>
  </p:normalViewPr>
  <p:slideViewPr>
    <p:cSldViewPr snapToGrid="0">
      <p:cViewPr varScale="1">
        <p:scale>
          <a:sx n="58" d="100"/>
          <a:sy n="58" d="100"/>
        </p:scale>
        <p:origin x="78" y="8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85715-306D-4716-BDAD-02699963436C}"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E3825-1514-4B80-8012-E4B60123BA2E}" type="slidenum">
              <a:rPr lang="en-US" smtClean="0"/>
              <a:t>‹#›</a:t>
            </a:fld>
            <a:endParaRPr lang="en-US"/>
          </a:p>
        </p:txBody>
      </p:sp>
    </p:spTree>
    <p:extLst>
      <p:ext uri="{BB962C8B-B14F-4D97-AF65-F5344CB8AC3E}">
        <p14:creationId xmlns:p14="http://schemas.microsoft.com/office/powerpoint/2010/main" val="2672098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4A4A"/>
                </a:solidFill>
                <a:effectLst/>
                <a:latin typeface="Open Sans" panose="020B0606030504020204" pitchFamily="34" charset="0"/>
              </a:rPr>
              <a:t>A </a:t>
            </a:r>
            <a:r>
              <a:rPr lang="en-US" b="1" i="0" dirty="0">
                <a:solidFill>
                  <a:srgbClr val="4A4A4A"/>
                </a:solidFill>
                <a:effectLst/>
                <a:latin typeface="Open Sans" panose="020B0606030504020204" pitchFamily="34" charset="0"/>
              </a:rPr>
              <a:t>periodic</a:t>
            </a:r>
            <a:r>
              <a:rPr lang="en-US" b="0" i="0" dirty="0">
                <a:solidFill>
                  <a:srgbClr val="4A4A4A"/>
                </a:solidFill>
                <a:effectLst/>
                <a:latin typeface="Open Sans" panose="020B0606030504020204" pitchFamily="34" charset="0"/>
              </a:rPr>
              <a:t> signal is a signal that repeats itself at regular intervals of time. </a:t>
            </a:r>
          </a:p>
          <a:p>
            <a:r>
              <a:rPr lang="en-US" b="0" i="0" dirty="0">
                <a:solidFill>
                  <a:srgbClr val="4A4A4A"/>
                </a:solidFill>
                <a:effectLst/>
                <a:latin typeface="Open Sans" panose="020B0606030504020204" pitchFamily="34" charset="0"/>
              </a:rPr>
              <a:t>a </a:t>
            </a:r>
            <a:r>
              <a:rPr lang="en-US" b="1" i="0" dirty="0">
                <a:solidFill>
                  <a:srgbClr val="4A4A4A"/>
                </a:solidFill>
                <a:effectLst/>
                <a:latin typeface="Open Sans" panose="020B0606030504020204" pitchFamily="34" charset="0"/>
              </a:rPr>
              <a:t>non-periodic</a:t>
            </a:r>
            <a:r>
              <a:rPr lang="en-US" b="0" i="0" dirty="0">
                <a:solidFill>
                  <a:srgbClr val="4A4A4A"/>
                </a:solidFill>
                <a:effectLst/>
                <a:latin typeface="Open Sans" panose="020B0606030504020204" pitchFamily="34" charset="0"/>
              </a:rPr>
              <a:t> signal is a signal that does not repeat itself at regular intervals. </a:t>
            </a:r>
            <a:endParaRPr lang="en-US" dirty="0"/>
          </a:p>
        </p:txBody>
      </p:sp>
      <p:sp>
        <p:nvSpPr>
          <p:cNvPr id="4" name="Slide Number Placeholder 3"/>
          <p:cNvSpPr>
            <a:spLocks noGrp="1"/>
          </p:cNvSpPr>
          <p:nvPr>
            <p:ph type="sldNum" sz="quarter" idx="5"/>
          </p:nvPr>
        </p:nvSpPr>
        <p:spPr/>
        <p:txBody>
          <a:bodyPr/>
          <a:lstStyle/>
          <a:p>
            <a:fld id="{157E3825-1514-4B80-8012-E4B60123BA2E}" type="slidenum">
              <a:rPr lang="en-US" smtClean="0"/>
              <a:t>3</a:t>
            </a:fld>
            <a:endParaRPr lang="en-US"/>
          </a:p>
        </p:txBody>
      </p:sp>
    </p:spTree>
    <p:extLst>
      <p:ext uri="{BB962C8B-B14F-4D97-AF65-F5344CB8AC3E}">
        <p14:creationId xmlns:p14="http://schemas.microsoft.com/office/powerpoint/2010/main" val="380469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Google Sans"/>
              </a:rPr>
              <a:t>The LOG2() function </a:t>
            </a:r>
            <a:r>
              <a:rPr lang="en-US" b="0" i="0" dirty="0">
                <a:solidFill>
                  <a:srgbClr val="040C28"/>
                </a:solidFill>
                <a:effectLst/>
                <a:latin typeface="Google Sans"/>
              </a:rPr>
              <a:t>returns the natural logarithm of a number to base-2</a:t>
            </a:r>
            <a:r>
              <a:rPr lang="en-US" b="0" i="0" dirty="0">
                <a:solidFill>
                  <a:srgbClr val="4D5156"/>
                </a:solidFill>
                <a:effectLst/>
                <a:latin typeface="Google Sans"/>
              </a:rPr>
              <a:t>.</a:t>
            </a:r>
            <a:endParaRPr lang="en-US" dirty="0"/>
          </a:p>
        </p:txBody>
      </p:sp>
      <p:sp>
        <p:nvSpPr>
          <p:cNvPr id="4" name="Slide Number Placeholder 3"/>
          <p:cNvSpPr>
            <a:spLocks noGrp="1"/>
          </p:cNvSpPr>
          <p:nvPr>
            <p:ph type="sldNum" sz="quarter" idx="5"/>
          </p:nvPr>
        </p:nvSpPr>
        <p:spPr/>
        <p:txBody>
          <a:bodyPr/>
          <a:lstStyle/>
          <a:p>
            <a:fld id="{157E3825-1514-4B80-8012-E4B60123BA2E}" type="slidenum">
              <a:rPr lang="en-US" smtClean="0"/>
              <a:t>26</a:t>
            </a:fld>
            <a:endParaRPr lang="en-US"/>
          </a:p>
        </p:txBody>
      </p:sp>
    </p:spTree>
    <p:extLst>
      <p:ext uri="{BB962C8B-B14F-4D97-AF65-F5344CB8AC3E}">
        <p14:creationId xmlns:p14="http://schemas.microsoft.com/office/powerpoint/2010/main" val="140677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1" u="none" strike="noStrike" baseline="0" dirty="0">
                <a:latin typeface="Times-BoldItalic"/>
              </a:rPr>
              <a:t>Low-Pass Channel with Wide Bandwidth: </a:t>
            </a:r>
            <a:r>
              <a:rPr lang="en-US" sz="1800" b="0" i="0" u="none" strike="noStrike" baseline="0" dirty="0">
                <a:latin typeface="Times-Roman"/>
              </a:rPr>
              <a:t>Although this may be possible inside a computer (e.g., between CPU and memory), it is not possible between two devices. Fortunately, the amplitudes of the frequencies at the border of the bandwidth are so small that they can be ignored. This means that if we have a medium, such as a coaxial or fiber optic cable, with a very wide bandwidth, two stations can communicate by using digital signals with very good accuracy</a:t>
            </a:r>
          </a:p>
          <a:p>
            <a:pPr algn="l"/>
            <a:endParaRPr lang="en-US" sz="1800" b="0" i="0" u="none" strike="noStrike" baseline="0" dirty="0">
              <a:latin typeface="Times-Roman"/>
            </a:endParaRPr>
          </a:p>
          <a:p>
            <a:pPr algn="l"/>
            <a:r>
              <a:rPr lang="en-US" sz="1800" b="1" i="1" u="none" strike="noStrike" baseline="0" dirty="0">
                <a:latin typeface="Times-BoldItalic"/>
              </a:rPr>
              <a:t>Low-Pass Channel with Limited Bandwidth: </a:t>
            </a:r>
            <a:r>
              <a:rPr lang="en-US" sz="1800" b="0" i="0" u="none" strike="noStrike" baseline="0" dirty="0">
                <a:latin typeface="Times-Roman"/>
              </a:rPr>
              <a:t>In a low-pass channel with limited bandwidth, we approximate the digital signal with an analog signal. The level of approximation depends on the bandwidth available.</a:t>
            </a:r>
            <a:endParaRPr lang="en-US" dirty="0"/>
          </a:p>
        </p:txBody>
      </p:sp>
      <p:sp>
        <p:nvSpPr>
          <p:cNvPr id="4" name="Slide Number Placeholder 3"/>
          <p:cNvSpPr>
            <a:spLocks noGrp="1"/>
          </p:cNvSpPr>
          <p:nvPr>
            <p:ph type="sldNum" sz="quarter" idx="5"/>
          </p:nvPr>
        </p:nvSpPr>
        <p:spPr/>
        <p:txBody>
          <a:bodyPr/>
          <a:lstStyle/>
          <a:p>
            <a:fld id="{157E3825-1514-4B80-8012-E4B60123BA2E}" type="slidenum">
              <a:rPr lang="en-US" smtClean="0"/>
              <a:t>30</a:t>
            </a:fld>
            <a:endParaRPr lang="en-US"/>
          </a:p>
        </p:txBody>
      </p:sp>
    </p:spTree>
    <p:extLst>
      <p:ext uri="{BB962C8B-B14F-4D97-AF65-F5344CB8AC3E}">
        <p14:creationId xmlns:p14="http://schemas.microsoft.com/office/powerpoint/2010/main" val="4252199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bandpass channel is a channel whose bandwidth does not start from Zero.</a:t>
            </a:r>
          </a:p>
        </p:txBody>
      </p:sp>
      <p:sp>
        <p:nvSpPr>
          <p:cNvPr id="4" name="Slide Number Placeholder 3"/>
          <p:cNvSpPr>
            <a:spLocks noGrp="1"/>
          </p:cNvSpPr>
          <p:nvPr>
            <p:ph type="sldNum" sz="quarter" idx="5"/>
          </p:nvPr>
        </p:nvSpPr>
        <p:spPr/>
        <p:txBody>
          <a:bodyPr/>
          <a:lstStyle/>
          <a:p>
            <a:fld id="{157E3825-1514-4B80-8012-E4B60123BA2E}" type="slidenum">
              <a:rPr lang="en-US" smtClean="0"/>
              <a:t>37</a:t>
            </a:fld>
            <a:endParaRPr lang="en-US"/>
          </a:p>
        </p:txBody>
      </p:sp>
    </p:spTree>
    <p:extLst>
      <p:ext uri="{BB962C8B-B14F-4D97-AF65-F5344CB8AC3E}">
        <p14:creationId xmlns:p14="http://schemas.microsoft.com/office/powerpoint/2010/main" val="2692527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Modulation:</a:t>
            </a:r>
          </a:p>
          <a:p>
            <a:r>
              <a:rPr lang="en-US" dirty="0"/>
              <a:t>Is the process of converting data into electrical signals optimizing for transmission.</a:t>
            </a:r>
          </a:p>
          <a:p>
            <a:r>
              <a:rPr lang="en-US" dirty="0"/>
              <a:t>Method </a:t>
            </a:r>
            <a:r>
              <a:rPr lang="en-US"/>
              <a:t>of modulation : </a:t>
            </a:r>
            <a:r>
              <a:rPr lang="en-US" dirty="0"/>
              <a:t>Analog, Digital, Pulse, Spread modulation</a:t>
            </a:r>
          </a:p>
          <a:p>
            <a:endParaRPr lang="en-US" dirty="0"/>
          </a:p>
          <a:p>
            <a:r>
              <a:rPr lang="en-US" dirty="0"/>
              <a:t>Digital modulation:</a:t>
            </a:r>
          </a:p>
          <a:p>
            <a:r>
              <a:rPr lang="en-US" dirty="0"/>
              <a:t>Digital modulation is the process of encoding a digital information signal into the amplitude, phase or frequency of the transmitted signal</a:t>
            </a:r>
          </a:p>
          <a:p>
            <a:r>
              <a:rPr lang="en-US" dirty="0"/>
              <a:t>The encoding process affects the bandwidth of the transmitted signal and its robustness to channel impairments.</a:t>
            </a:r>
          </a:p>
          <a:p>
            <a:endParaRPr lang="en-US" dirty="0"/>
          </a:p>
          <a:p>
            <a:r>
              <a:rPr lang="en-US" dirty="0"/>
              <a:t>Analog modulation: </a:t>
            </a:r>
          </a:p>
          <a:p>
            <a:r>
              <a:rPr lang="en-US" dirty="0"/>
              <a:t>The process of transferring an analog baseband (low frequency) signal, like an audio or TV signal over a higher frequency signal such as a radio frequency band.</a:t>
            </a:r>
          </a:p>
        </p:txBody>
      </p:sp>
      <p:sp>
        <p:nvSpPr>
          <p:cNvPr id="4" name="Slide Number Placeholder 3"/>
          <p:cNvSpPr>
            <a:spLocks noGrp="1"/>
          </p:cNvSpPr>
          <p:nvPr>
            <p:ph type="sldNum" sz="quarter" idx="5"/>
          </p:nvPr>
        </p:nvSpPr>
        <p:spPr/>
        <p:txBody>
          <a:bodyPr/>
          <a:lstStyle/>
          <a:p>
            <a:fld id="{157E3825-1514-4B80-8012-E4B60123BA2E}" type="slidenum">
              <a:rPr lang="en-US" smtClean="0"/>
              <a:t>38</a:t>
            </a:fld>
            <a:endParaRPr lang="en-US"/>
          </a:p>
        </p:txBody>
      </p:sp>
    </p:spTree>
    <p:extLst>
      <p:ext uri="{BB962C8B-B14F-4D97-AF65-F5344CB8AC3E}">
        <p14:creationId xmlns:p14="http://schemas.microsoft.com/office/powerpoint/2010/main" val="227409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7E3825-1514-4B80-8012-E4B60123BA2E}" type="slidenum">
              <a:rPr lang="en-US" smtClean="0"/>
              <a:t>5</a:t>
            </a:fld>
            <a:endParaRPr lang="en-US"/>
          </a:p>
        </p:txBody>
      </p:sp>
    </p:spTree>
    <p:extLst>
      <p:ext uri="{BB962C8B-B14F-4D97-AF65-F5344CB8AC3E}">
        <p14:creationId xmlns:p14="http://schemas.microsoft.com/office/powerpoint/2010/main" val="254594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1" dirty="0">
                <a:solidFill>
                  <a:srgbClr val="273239"/>
                </a:solidFill>
                <a:effectLst/>
                <a:latin typeface="Nunito" pitchFamily="2" charset="0"/>
              </a:rPr>
              <a:t>10</a:t>
            </a:r>
            <a:r>
              <a:rPr lang="en-US" b="0" i="1" baseline="30000" dirty="0">
                <a:solidFill>
                  <a:srgbClr val="273239"/>
                </a:solidFill>
                <a:effectLst/>
                <a:latin typeface="Nunito" pitchFamily="2" charset="0"/>
              </a:rPr>
              <a:t>3</a:t>
            </a:r>
            <a:r>
              <a:rPr lang="en-US" b="0" i="1" dirty="0">
                <a:solidFill>
                  <a:srgbClr val="273239"/>
                </a:solidFill>
                <a:effectLst/>
                <a:latin typeface="Nunito" pitchFamily="2" charset="0"/>
              </a:rPr>
              <a:t> = 10 × 10 × 10</a:t>
            </a:r>
          </a:p>
          <a:p>
            <a:pPr algn="l" fontAlgn="base"/>
            <a:r>
              <a:rPr lang="en-US" b="0" i="1" dirty="0">
                <a:solidFill>
                  <a:srgbClr val="273239"/>
                </a:solidFill>
                <a:effectLst/>
                <a:latin typeface="Nunito" pitchFamily="2" charset="0"/>
              </a:rPr>
              <a:t>= 100 × 10</a:t>
            </a:r>
          </a:p>
          <a:p>
            <a:pPr algn="l" fontAlgn="base"/>
            <a:r>
              <a:rPr lang="en-US" b="0" i="1" dirty="0">
                <a:solidFill>
                  <a:srgbClr val="273239"/>
                </a:solidFill>
                <a:effectLst/>
                <a:latin typeface="Nunito" pitchFamily="2" charset="0"/>
              </a:rPr>
              <a:t>= 1000</a:t>
            </a:r>
          </a:p>
          <a:p>
            <a:pPr algn="l" fontAlgn="base"/>
            <a:r>
              <a:rPr lang="en-US" b="0" i="1" dirty="0">
                <a:solidFill>
                  <a:srgbClr val="273239"/>
                </a:solidFill>
                <a:effectLst/>
                <a:latin typeface="Nunito" pitchFamily="2" charset="0"/>
              </a:rPr>
              <a:t>Therefore, 1000 is the 3rd power of 10.</a:t>
            </a:r>
          </a:p>
        </p:txBody>
      </p:sp>
      <p:sp>
        <p:nvSpPr>
          <p:cNvPr id="4" name="Slide Number Placeholder 3"/>
          <p:cNvSpPr>
            <a:spLocks noGrp="1"/>
          </p:cNvSpPr>
          <p:nvPr>
            <p:ph type="sldNum" sz="quarter" idx="5"/>
          </p:nvPr>
        </p:nvSpPr>
        <p:spPr/>
        <p:txBody>
          <a:bodyPr/>
          <a:lstStyle/>
          <a:p>
            <a:fld id="{157E3825-1514-4B80-8012-E4B60123BA2E}" type="slidenum">
              <a:rPr lang="en-US" smtClean="0"/>
              <a:t>10</a:t>
            </a:fld>
            <a:endParaRPr lang="en-US"/>
          </a:p>
        </p:txBody>
      </p:sp>
    </p:spTree>
    <p:extLst>
      <p:ext uri="{BB962C8B-B14F-4D97-AF65-F5344CB8AC3E}">
        <p14:creationId xmlns:p14="http://schemas.microsoft.com/office/powerpoint/2010/main" val="3887623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1" dirty="0">
                <a:solidFill>
                  <a:srgbClr val="273239"/>
                </a:solidFill>
                <a:effectLst/>
                <a:latin typeface="Nunito" pitchFamily="2" charset="0"/>
              </a:rPr>
              <a:t>10</a:t>
            </a:r>
            <a:r>
              <a:rPr lang="en-US" b="0" i="1" baseline="30000" dirty="0">
                <a:solidFill>
                  <a:srgbClr val="273239"/>
                </a:solidFill>
                <a:effectLst/>
                <a:latin typeface="Nunito" pitchFamily="2" charset="0"/>
              </a:rPr>
              <a:t>3</a:t>
            </a:r>
            <a:r>
              <a:rPr lang="en-US" b="0" i="1" dirty="0">
                <a:solidFill>
                  <a:srgbClr val="273239"/>
                </a:solidFill>
                <a:effectLst/>
                <a:latin typeface="Nunito" pitchFamily="2" charset="0"/>
              </a:rPr>
              <a:t> = 10 × 10 × 10</a:t>
            </a:r>
          </a:p>
          <a:p>
            <a:pPr algn="l" fontAlgn="base"/>
            <a:r>
              <a:rPr lang="en-US" b="0" i="1" dirty="0">
                <a:solidFill>
                  <a:srgbClr val="273239"/>
                </a:solidFill>
                <a:effectLst/>
                <a:latin typeface="Nunito" pitchFamily="2" charset="0"/>
              </a:rPr>
              <a:t>= 100 × 10</a:t>
            </a:r>
          </a:p>
          <a:p>
            <a:pPr algn="l" fontAlgn="base"/>
            <a:r>
              <a:rPr lang="en-US" b="0" i="1" dirty="0">
                <a:solidFill>
                  <a:srgbClr val="273239"/>
                </a:solidFill>
                <a:effectLst/>
                <a:latin typeface="Nunito" pitchFamily="2" charset="0"/>
              </a:rPr>
              <a:t>= 1000</a:t>
            </a:r>
          </a:p>
          <a:p>
            <a:pPr algn="l" fontAlgn="base"/>
            <a:r>
              <a:rPr lang="en-US" b="0" i="1" dirty="0">
                <a:solidFill>
                  <a:srgbClr val="273239"/>
                </a:solidFill>
                <a:effectLst/>
                <a:latin typeface="Nunito" pitchFamily="2" charset="0"/>
              </a:rPr>
              <a:t>Therefore, 1000 is the 3rd power of 10.</a:t>
            </a:r>
          </a:p>
          <a:p>
            <a:endParaRPr lang="en-US" dirty="0"/>
          </a:p>
          <a:p>
            <a:endParaRPr lang="en-US" dirty="0"/>
          </a:p>
        </p:txBody>
      </p:sp>
      <p:sp>
        <p:nvSpPr>
          <p:cNvPr id="4" name="Slide Number Placeholder 3"/>
          <p:cNvSpPr>
            <a:spLocks noGrp="1"/>
          </p:cNvSpPr>
          <p:nvPr>
            <p:ph type="sldNum" sz="quarter" idx="5"/>
          </p:nvPr>
        </p:nvSpPr>
        <p:spPr/>
        <p:txBody>
          <a:bodyPr/>
          <a:lstStyle/>
          <a:p>
            <a:fld id="{157E3825-1514-4B80-8012-E4B60123BA2E}" type="slidenum">
              <a:rPr lang="en-US" smtClean="0"/>
              <a:t>12</a:t>
            </a:fld>
            <a:endParaRPr lang="en-US"/>
          </a:p>
        </p:txBody>
      </p:sp>
    </p:spTree>
    <p:extLst>
      <p:ext uri="{BB962C8B-B14F-4D97-AF65-F5344CB8AC3E}">
        <p14:creationId xmlns:p14="http://schemas.microsoft.com/office/powerpoint/2010/main" val="293336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1" dirty="0">
                <a:solidFill>
                  <a:srgbClr val="273239"/>
                </a:solidFill>
                <a:effectLst/>
                <a:latin typeface="Nunito" pitchFamily="2" charset="0"/>
              </a:rPr>
              <a:t>given angle = 270 degrees</a:t>
            </a:r>
          </a:p>
          <a:p>
            <a:pPr algn="l" fontAlgn="base"/>
            <a:r>
              <a:rPr lang="en-US" b="1" i="1" dirty="0">
                <a:solidFill>
                  <a:srgbClr val="273239"/>
                </a:solidFill>
                <a:effectLst/>
                <a:latin typeface="Nunito" pitchFamily="2" charset="0"/>
              </a:rPr>
              <a:t>Angle in radian = Angle in degree x (π/180)</a:t>
            </a:r>
            <a:endParaRPr lang="en-US" b="0" i="1" dirty="0">
              <a:solidFill>
                <a:srgbClr val="273239"/>
              </a:solidFill>
              <a:effectLst/>
              <a:latin typeface="Nunito" pitchFamily="2" charset="0"/>
            </a:endParaRPr>
          </a:p>
          <a:p>
            <a:pPr algn="l" fontAlgn="base"/>
            <a:r>
              <a:rPr lang="en-US" b="0" i="1" dirty="0">
                <a:solidFill>
                  <a:srgbClr val="273239"/>
                </a:solidFill>
                <a:effectLst/>
                <a:latin typeface="Nunito" pitchFamily="2" charset="0"/>
              </a:rPr>
              <a:t>                           = 270 x (π/180)</a:t>
            </a:r>
          </a:p>
          <a:p>
            <a:pPr algn="l" fontAlgn="base"/>
            <a:r>
              <a:rPr lang="en-US" b="0" i="1" dirty="0">
                <a:solidFill>
                  <a:srgbClr val="273239"/>
                </a:solidFill>
                <a:effectLst/>
                <a:latin typeface="Nunito" pitchFamily="2" charset="0"/>
              </a:rPr>
              <a:t>                           = 2π/3</a:t>
            </a:r>
          </a:p>
          <a:p>
            <a:pPr algn="l" fontAlgn="base"/>
            <a:r>
              <a:rPr lang="en-US" b="0" i="1" dirty="0">
                <a:solidFill>
                  <a:srgbClr val="273239"/>
                </a:solidFill>
                <a:effectLst/>
                <a:latin typeface="Nunito" pitchFamily="2" charset="0"/>
              </a:rPr>
              <a:t>Hence, 270 degrees is equal to 2π/3 radian.</a:t>
            </a:r>
          </a:p>
          <a:p>
            <a:endParaRPr lang="en-US" dirty="0"/>
          </a:p>
          <a:p>
            <a:pPr algn="l" fontAlgn="base"/>
            <a:r>
              <a:rPr lang="en-US" b="1" i="0" dirty="0">
                <a:solidFill>
                  <a:srgbClr val="273239"/>
                </a:solidFill>
                <a:effectLst/>
                <a:latin typeface="Nunito" pitchFamily="2" charset="0"/>
              </a:rPr>
              <a:t>Degrees to Radians Formula</a:t>
            </a:r>
          </a:p>
          <a:p>
            <a:pPr algn="l" fontAlgn="base"/>
            <a:r>
              <a:rPr lang="en-US" b="0" i="0" dirty="0">
                <a:solidFill>
                  <a:srgbClr val="273239"/>
                </a:solidFill>
                <a:effectLst/>
                <a:latin typeface="Nunito" pitchFamily="2" charset="0"/>
              </a:rPr>
              <a:t>Degrees to Radians conversion is very important and can be achieved by the formulas listed below:</a:t>
            </a:r>
          </a:p>
          <a:p>
            <a:pPr algn="l" fontAlgn="base">
              <a:buFont typeface="Arial" panose="020B0604020202020204" pitchFamily="34" charset="0"/>
              <a:buChar char="•"/>
            </a:pPr>
            <a:r>
              <a:rPr lang="en-US" b="0" i="0" dirty="0">
                <a:solidFill>
                  <a:srgbClr val="273239"/>
                </a:solidFill>
                <a:effectLst/>
                <a:latin typeface="Nunito" pitchFamily="2" charset="0"/>
              </a:rPr>
              <a:t>Degrees × (π/180) = Radians</a:t>
            </a:r>
          </a:p>
          <a:p>
            <a:pPr algn="l" fontAlgn="base">
              <a:buFont typeface="Arial" panose="020B0604020202020204" pitchFamily="34" charset="0"/>
              <a:buChar char="•"/>
            </a:pPr>
            <a:r>
              <a:rPr lang="en-US" b="0" i="0" dirty="0">
                <a:solidFill>
                  <a:srgbClr val="273239"/>
                </a:solidFill>
                <a:effectLst/>
                <a:latin typeface="Nunito" pitchFamily="2" charset="0"/>
              </a:rPr>
              <a:t>Radians × (180/π) = Degrees</a:t>
            </a:r>
          </a:p>
          <a:p>
            <a:pPr algn="l" fontAlgn="base">
              <a:buFont typeface="Arial" panose="020B0604020202020204" pitchFamily="34" charset="0"/>
              <a:buChar char="•"/>
            </a:pPr>
            <a:r>
              <a:rPr lang="en-US" b="0" i="0" dirty="0">
                <a:solidFill>
                  <a:srgbClr val="273239"/>
                </a:solidFill>
                <a:effectLst/>
                <a:latin typeface="Nunito" pitchFamily="2" charset="0"/>
              </a:rPr>
              <a:t>180 degrees = π radians</a:t>
            </a:r>
          </a:p>
          <a:p>
            <a:endParaRPr lang="en-US" dirty="0"/>
          </a:p>
        </p:txBody>
      </p:sp>
      <p:sp>
        <p:nvSpPr>
          <p:cNvPr id="4" name="Slide Number Placeholder 3"/>
          <p:cNvSpPr>
            <a:spLocks noGrp="1"/>
          </p:cNvSpPr>
          <p:nvPr>
            <p:ph type="sldNum" sz="quarter" idx="5"/>
          </p:nvPr>
        </p:nvSpPr>
        <p:spPr/>
        <p:txBody>
          <a:bodyPr/>
          <a:lstStyle/>
          <a:p>
            <a:fld id="{157E3825-1514-4B80-8012-E4B60123BA2E}" type="slidenum">
              <a:rPr lang="en-US" smtClean="0"/>
              <a:t>14</a:t>
            </a:fld>
            <a:endParaRPr lang="en-US"/>
          </a:p>
        </p:txBody>
      </p:sp>
    </p:spTree>
    <p:extLst>
      <p:ext uri="{BB962C8B-B14F-4D97-AF65-F5344CB8AC3E}">
        <p14:creationId xmlns:p14="http://schemas.microsoft.com/office/powerpoint/2010/main" val="377920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Many useful wave forms do not change in a single smooth curve between a minimum and a maximum amplitude; they jump, slide, wobble, spike, and dip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Composite signal </a:t>
            </a:r>
            <a:r>
              <a:rPr lang="en-US" dirty="0"/>
              <a:t>is a combination of simple sine waves with different frequency, amplitudes, and phases</a:t>
            </a:r>
          </a:p>
          <a:p>
            <a:endParaRPr lang="en-US" dirty="0"/>
          </a:p>
        </p:txBody>
      </p:sp>
      <p:sp>
        <p:nvSpPr>
          <p:cNvPr id="4" name="Slide Number Placeholder 3"/>
          <p:cNvSpPr>
            <a:spLocks noGrp="1"/>
          </p:cNvSpPr>
          <p:nvPr>
            <p:ph type="sldNum" sz="quarter" idx="5"/>
          </p:nvPr>
        </p:nvSpPr>
        <p:spPr/>
        <p:txBody>
          <a:bodyPr/>
          <a:lstStyle/>
          <a:p>
            <a:fld id="{157E3825-1514-4B80-8012-E4B60123BA2E}" type="slidenum">
              <a:rPr lang="en-US" smtClean="0"/>
              <a:t>17</a:t>
            </a:fld>
            <a:endParaRPr lang="en-US"/>
          </a:p>
        </p:txBody>
      </p:sp>
    </p:spTree>
    <p:extLst>
      <p:ext uri="{BB962C8B-B14F-4D97-AF65-F5344CB8AC3E}">
        <p14:creationId xmlns:p14="http://schemas.microsoft.com/office/powerpoint/2010/main" val="329564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4A4A"/>
                </a:solidFill>
                <a:effectLst/>
                <a:latin typeface="Open Sans" panose="020B0606030504020204" pitchFamily="34" charset="0"/>
              </a:rPr>
              <a:t>A </a:t>
            </a:r>
            <a:r>
              <a:rPr lang="en-US" b="1" i="0" dirty="0">
                <a:solidFill>
                  <a:srgbClr val="4A4A4A"/>
                </a:solidFill>
                <a:effectLst/>
                <a:latin typeface="Open Sans" panose="020B0606030504020204" pitchFamily="34" charset="0"/>
              </a:rPr>
              <a:t>periodic</a:t>
            </a:r>
            <a:r>
              <a:rPr lang="en-US" b="0" i="0" dirty="0">
                <a:solidFill>
                  <a:srgbClr val="4A4A4A"/>
                </a:solidFill>
                <a:effectLst/>
                <a:latin typeface="Open Sans" panose="020B0606030504020204" pitchFamily="34" charset="0"/>
              </a:rPr>
              <a:t> signal is a signal that repeats itself at regular intervals of time. </a:t>
            </a:r>
          </a:p>
          <a:p>
            <a:r>
              <a:rPr lang="en-US" b="0" i="0" dirty="0">
                <a:solidFill>
                  <a:srgbClr val="4A4A4A"/>
                </a:solidFill>
                <a:effectLst/>
                <a:latin typeface="Open Sans" panose="020B0606030504020204" pitchFamily="34" charset="0"/>
              </a:rPr>
              <a:t>a </a:t>
            </a:r>
            <a:r>
              <a:rPr lang="en-US" b="1" i="0" dirty="0">
                <a:solidFill>
                  <a:srgbClr val="4A4A4A"/>
                </a:solidFill>
                <a:effectLst/>
                <a:latin typeface="Open Sans" panose="020B0606030504020204" pitchFamily="34" charset="0"/>
              </a:rPr>
              <a:t>non-periodic</a:t>
            </a:r>
            <a:r>
              <a:rPr lang="en-US" b="0" i="0" dirty="0">
                <a:solidFill>
                  <a:srgbClr val="4A4A4A"/>
                </a:solidFill>
                <a:effectLst/>
                <a:latin typeface="Open Sans" panose="020B0606030504020204" pitchFamily="34" charset="0"/>
              </a:rPr>
              <a:t> signal is a signal that does not repeat itself at regular intervals. </a:t>
            </a:r>
            <a:endParaRPr lang="en-US" dirty="0"/>
          </a:p>
          <a:p>
            <a:endParaRPr lang="en-US" dirty="0"/>
          </a:p>
        </p:txBody>
      </p:sp>
      <p:sp>
        <p:nvSpPr>
          <p:cNvPr id="4" name="Slide Number Placeholder 3"/>
          <p:cNvSpPr>
            <a:spLocks noGrp="1"/>
          </p:cNvSpPr>
          <p:nvPr>
            <p:ph type="sldNum" sz="quarter" idx="5"/>
          </p:nvPr>
        </p:nvSpPr>
        <p:spPr/>
        <p:txBody>
          <a:bodyPr/>
          <a:lstStyle/>
          <a:p>
            <a:fld id="{157E3825-1514-4B80-8012-E4B60123BA2E}" type="slidenum">
              <a:rPr lang="en-US" smtClean="0"/>
              <a:t>18</a:t>
            </a:fld>
            <a:endParaRPr lang="en-US"/>
          </a:p>
        </p:txBody>
      </p:sp>
    </p:spTree>
    <p:extLst>
      <p:ext uri="{BB962C8B-B14F-4D97-AF65-F5344CB8AC3E}">
        <p14:creationId xmlns:p14="http://schemas.microsoft.com/office/powerpoint/2010/main" val="3607861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Composite signal </a:t>
            </a:r>
            <a:r>
              <a:rPr lang="en-US" dirty="0"/>
              <a:t>is a combination of simple sine waves with different frequency, amplitudes, and phases</a:t>
            </a:r>
          </a:p>
          <a:p>
            <a:endParaRPr lang="en-US" dirty="0"/>
          </a:p>
        </p:txBody>
      </p:sp>
      <p:sp>
        <p:nvSpPr>
          <p:cNvPr id="4" name="Slide Number Placeholder 3"/>
          <p:cNvSpPr>
            <a:spLocks noGrp="1"/>
          </p:cNvSpPr>
          <p:nvPr>
            <p:ph type="sldNum" sz="quarter" idx="5"/>
          </p:nvPr>
        </p:nvSpPr>
        <p:spPr/>
        <p:txBody>
          <a:bodyPr/>
          <a:lstStyle/>
          <a:p>
            <a:fld id="{157E3825-1514-4B80-8012-E4B60123BA2E}" type="slidenum">
              <a:rPr lang="en-US" smtClean="0"/>
              <a:t>19</a:t>
            </a:fld>
            <a:endParaRPr lang="en-US"/>
          </a:p>
        </p:txBody>
      </p:sp>
    </p:spTree>
    <p:extLst>
      <p:ext uri="{BB962C8B-B14F-4D97-AF65-F5344CB8AC3E}">
        <p14:creationId xmlns:p14="http://schemas.microsoft.com/office/powerpoint/2010/main" val="350912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range of frequencies contained in a composite signal is its </a:t>
            </a:r>
            <a:r>
              <a:rPr lang="en-US" b="1" dirty="0"/>
              <a:t>bandwidth</a:t>
            </a:r>
          </a:p>
        </p:txBody>
      </p:sp>
      <p:sp>
        <p:nvSpPr>
          <p:cNvPr id="4" name="Slide Number Placeholder 3"/>
          <p:cNvSpPr>
            <a:spLocks noGrp="1"/>
          </p:cNvSpPr>
          <p:nvPr>
            <p:ph type="sldNum" sz="quarter" idx="5"/>
          </p:nvPr>
        </p:nvSpPr>
        <p:spPr/>
        <p:txBody>
          <a:bodyPr/>
          <a:lstStyle/>
          <a:p>
            <a:fld id="{157E3825-1514-4B80-8012-E4B60123BA2E}" type="slidenum">
              <a:rPr lang="en-US" smtClean="0"/>
              <a:t>21</a:t>
            </a:fld>
            <a:endParaRPr lang="en-US"/>
          </a:p>
        </p:txBody>
      </p:sp>
    </p:spTree>
    <p:extLst>
      <p:ext uri="{BB962C8B-B14F-4D97-AF65-F5344CB8AC3E}">
        <p14:creationId xmlns:p14="http://schemas.microsoft.com/office/powerpoint/2010/main" val="358900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2E6F03-C063-4625-9314-F3C2C26F3EB0}"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761337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2E6F03-C063-4625-9314-F3C2C26F3EB0}"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37867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2E6F03-C063-4625-9314-F3C2C26F3EB0}"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367842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2E6F03-C063-4625-9314-F3C2C26F3EB0}"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2153144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2E6F03-C063-4625-9314-F3C2C26F3EB0}"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5951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2E6F03-C063-4625-9314-F3C2C26F3EB0}"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1388348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2E6F03-C063-4625-9314-F3C2C26F3EB0}"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4227971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2E6F03-C063-4625-9314-F3C2C26F3EB0}"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2080542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2E6F03-C063-4625-9314-F3C2C26F3EB0}"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1911172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2E6F03-C063-4625-9314-F3C2C26F3EB0}"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2620063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2E6F03-C063-4625-9314-F3C2C26F3EB0}"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888120-A03D-493D-8646-4D1F2678316F}" type="slidenum">
              <a:rPr lang="en-US" smtClean="0"/>
              <a:t>‹#›</a:t>
            </a:fld>
            <a:endParaRPr lang="en-US"/>
          </a:p>
        </p:txBody>
      </p:sp>
    </p:spTree>
    <p:extLst>
      <p:ext uri="{BB962C8B-B14F-4D97-AF65-F5344CB8AC3E}">
        <p14:creationId xmlns:p14="http://schemas.microsoft.com/office/powerpoint/2010/main" val="2771674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E6F03-C063-4625-9314-F3C2C26F3EB0}" type="datetimeFigureOut">
              <a:rPr lang="en-US" smtClean="0"/>
              <a:t>12/3/2023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888120-A03D-493D-8646-4D1F2678316F}" type="slidenum">
              <a:rPr lang="en-US" smtClean="0"/>
              <a:t>‹#›</a:t>
            </a:fld>
            <a:endParaRPr lang="en-US"/>
          </a:p>
        </p:txBody>
      </p:sp>
    </p:spTree>
    <p:extLst>
      <p:ext uri="{BB962C8B-B14F-4D97-AF65-F5344CB8AC3E}">
        <p14:creationId xmlns:p14="http://schemas.microsoft.com/office/powerpoint/2010/main" val="1398408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673)">
            <a:extLst>
              <a:ext uri="{FF2B5EF4-FFF2-40B4-BE49-F238E27FC236}">
                <a16:creationId xmlns:a16="http://schemas.microsoft.com/office/drawing/2014/main" id="{A9076B3C-20A3-858F-6727-E1CE2E16448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671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0)">
            <a:extLst>
              <a:ext uri="{FF2B5EF4-FFF2-40B4-BE49-F238E27FC236}">
                <a16:creationId xmlns:a16="http://schemas.microsoft.com/office/drawing/2014/main" id="{A7C0E56E-5324-DBB7-D66A-0F6A101F384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827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1)">
            <a:extLst>
              <a:ext uri="{FF2B5EF4-FFF2-40B4-BE49-F238E27FC236}">
                <a16:creationId xmlns:a16="http://schemas.microsoft.com/office/drawing/2014/main" id="{D9255A9E-604A-48D3-4FB0-EEF8939ABAD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277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2)">
            <a:extLst>
              <a:ext uri="{FF2B5EF4-FFF2-40B4-BE49-F238E27FC236}">
                <a16:creationId xmlns:a16="http://schemas.microsoft.com/office/drawing/2014/main" id="{2EA5A69C-95D0-5A60-CE81-E04817069B3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25798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3)">
            <a:extLst>
              <a:ext uri="{FF2B5EF4-FFF2-40B4-BE49-F238E27FC236}">
                <a16:creationId xmlns:a16="http://schemas.microsoft.com/office/drawing/2014/main" id="{74C43FBA-0923-1A8F-08C4-6C7B911B1C9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0577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4)">
            <a:extLst>
              <a:ext uri="{FF2B5EF4-FFF2-40B4-BE49-F238E27FC236}">
                <a16:creationId xmlns:a16="http://schemas.microsoft.com/office/drawing/2014/main" id="{564AFC7F-C101-4437-717A-B3635BAF2D5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Table 3">
            <a:extLst>
              <a:ext uri="{FF2B5EF4-FFF2-40B4-BE49-F238E27FC236}">
                <a16:creationId xmlns:a16="http://schemas.microsoft.com/office/drawing/2014/main" id="{BEDDE31E-0CCE-9EBB-0371-1B2FC8C8C93A}"/>
              </a:ext>
            </a:extLst>
          </p:cNvPr>
          <p:cNvGraphicFramePr>
            <a:graphicFrameLocks noGrp="1"/>
          </p:cNvGraphicFramePr>
          <p:nvPr>
            <p:extLst>
              <p:ext uri="{D42A27DB-BD31-4B8C-83A1-F6EECF244321}">
                <p14:modId xmlns:p14="http://schemas.microsoft.com/office/powerpoint/2010/main" val="2542000303"/>
              </p:ext>
            </p:extLst>
          </p:nvPr>
        </p:nvGraphicFramePr>
        <p:xfrm>
          <a:off x="9372600" y="568320"/>
          <a:ext cx="2743200" cy="4153662"/>
        </p:xfrm>
        <a:graphic>
          <a:graphicData uri="http://schemas.openxmlformats.org/drawingml/2006/table">
            <a:tbl>
              <a:tblPr firstRow="1" firstCol="1" bandRow="1">
                <a:tableStyleId>{00A15C55-8517-42AA-B614-E9B94910E393}</a:tableStyleId>
              </a:tblPr>
              <a:tblGrid>
                <a:gridCol w="1371600">
                  <a:extLst>
                    <a:ext uri="{9D8B030D-6E8A-4147-A177-3AD203B41FA5}">
                      <a16:colId xmlns:a16="http://schemas.microsoft.com/office/drawing/2014/main" val="1889354625"/>
                    </a:ext>
                  </a:extLst>
                </a:gridCol>
                <a:gridCol w="1371600">
                  <a:extLst>
                    <a:ext uri="{9D8B030D-6E8A-4147-A177-3AD203B41FA5}">
                      <a16:colId xmlns:a16="http://schemas.microsoft.com/office/drawing/2014/main" val="1708027062"/>
                    </a:ext>
                  </a:extLst>
                </a:gridCol>
              </a:tblGrid>
              <a:tr h="421855">
                <a:tc>
                  <a:txBody>
                    <a:bodyPr/>
                    <a:lstStyle/>
                    <a:p>
                      <a:pPr marL="0" marR="0" algn="ctr">
                        <a:lnSpc>
                          <a:spcPct val="107000"/>
                        </a:lnSpc>
                        <a:spcBef>
                          <a:spcPts val="0"/>
                        </a:spcBef>
                        <a:spcAft>
                          <a:spcPts val="0"/>
                        </a:spcAft>
                      </a:pPr>
                      <a:r>
                        <a:rPr lang="en-US" sz="1250">
                          <a:effectLst/>
                        </a:rPr>
                        <a:t>Angle in degree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tc>
                  <a:txBody>
                    <a:bodyPr/>
                    <a:lstStyle/>
                    <a:p>
                      <a:pPr marL="0" marR="0" algn="ctr">
                        <a:lnSpc>
                          <a:spcPct val="107000"/>
                        </a:lnSpc>
                        <a:spcBef>
                          <a:spcPts val="0"/>
                        </a:spcBef>
                        <a:spcAft>
                          <a:spcPts val="0"/>
                        </a:spcAft>
                      </a:pPr>
                      <a:r>
                        <a:rPr lang="en-US" sz="1250">
                          <a:effectLst/>
                        </a:rPr>
                        <a:t>Angle in radian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extLst>
                  <a:ext uri="{0D108BD9-81ED-4DB2-BD59-A6C34878D82A}">
                    <a16:rowId xmlns:a16="http://schemas.microsoft.com/office/drawing/2014/main" val="4080603736"/>
                  </a:ext>
                </a:extLst>
              </a:tr>
              <a:tr h="421855">
                <a:tc>
                  <a:txBody>
                    <a:bodyPr/>
                    <a:lstStyle/>
                    <a:p>
                      <a:pPr marL="0" marR="0" algn="ctr">
                        <a:lnSpc>
                          <a:spcPct val="107000"/>
                        </a:lnSpc>
                        <a:spcBef>
                          <a:spcPts val="0"/>
                        </a:spcBef>
                        <a:spcAft>
                          <a:spcPts val="0"/>
                        </a:spcAft>
                      </a:pPr>
                      <a:r>
                        <a:rPr lang="en-US" sz="1250">
                          <a:effectLst/>
                        </a:rPr>
                        <a:t>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tc>
                  <a:txBody>
                    <a:bodyPr/>
                    <a:lstStyle/>
                    <a:p>
                      <a:pPr marL="0" marR="0" algn="ctr">
                        <a:lnSpc>
                          <a:spcPct val="107000"/>
                        </a:lnSpc>
                        <a:spcBef>
                          <a:spcPts val="0"/>
                        </a:spcBef>
                        <a:spcAft>
                          <a:spcPts val="0"/>
                        </a:spcAft>
                      </a:pPr>
                      <a:r>
                        <a:rPr lang="en-US" sz="1250">
                          <a:effectLst/>
                        </a:rPr>
                        <a:t>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extLst>
                  <a:ext uri="{0D108BD9-81ED-4DB2-BD59-A6C34878D82A}">
                    <a16:rowId xmlns:a16="http://schemas.microsoft.com/office/drawing/2014/main" val="1773402949"/>
                  </a:ext>
                </a:extLst>
              </a:tr>
              <a:tr h="421855">
                <a:tc>
                  <a:txBody>
                    <a:bodyPr/>
                    <a:lstStyle/>
                    <a:p>
                      <a:pPr marL="0" marR="0" algn="ctr">
                        <a:lnSpc>
                          <a:spcPct val="107000"/>
                        </a:lnSpc>
                        <a:spcBef>
                          <a:spcPts val="0"/>
                        </a:spcBef>
                        <a:spcAft>
                          <a:spcPts val="0"/>
                        </a:spcAft>
                      </a:pPr>
                      <a:r>
                        <a:rPr lang="en-US" sz="1250">
                          <a:effectLst/>
                        </a:rPr>
                        <a:t>30°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tc>
                  <a:txBody>
                    <a:bodyPr/>
                    <a:lstStyle/>
                    <a:p>
                      <a:pPr marL="0" marR="0" algn="ctr">
                        <a:lnSpc>
                          <a:spcPct val="107000"/>
                        </a:lnSpc>
                        <a:spcBef>
                          <a:spcPts val="0"/>
                        </a:spcBef>
                        <a:spcAft>
                          <a:spcPts val="0"/>
                        </a:spcAft>
                      </a:pPr>
                      <a:r>
                        <a:rPr lang="en-US" sz="1250">
                          <a:effectLst/>
                        </a:rPr>
                        <a:t>π/6</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extLst>
                  <a:ext uri="{0D108BD9-81ED-4DB2-BD59-A6C34878D82A}">
                    <a16:rowId xmlns:a16="http://schemas.microsoft.com/office/drawing/2014/main" val="3481723029"/>
                  </a:ext>
                </a:extLst>
              </a:tr>
              <a:tr h="421855">
                <a:tc>
                  <a:txBody>
                    <a:bodyPr/>
                    <a:lstStyle/>
                    <a:p>
                      <a:pPr marL="0" marR="0" algn="ctr">
                        <a:lnSpc>
                          <a:spcPct val="107000"/>
                        </a:lnSpc>
                        <a:spcBef>
                          <a:spcPts val="0"/>
                        </a:spcBef>
                        <a:spcAft>
                          <a:spcPts val="0"/>
                        </a:spcAft>
                      </a:pPr>
                      <a:r>
                        <a:rPr lang="en-US" sz="1250">
                          <a:effectLst/>
                        </a:rPr>
                        <a:t>45°</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tc>
                  <a:txBody>
                    <a:bodyPr/>
                    <a:lstStyle/>
                    <a:p>
                      <a:pPr marL="0" marR="0" algn="ctr">
                        <a:lnSpc>
                          <a:spcPct val="107000"/>
                        </a:lnSpc>
                        <a:spcBef>
                          <a:spcPts val="0"/>
                        </a:spcBef>
                        <a:spcAft>
                          <a:spcPts val="0"/>
                        </a:spcAft>
                      </a:pPr>
                      <a:r>
                        <a:rPr lang="en-US" sz="1250">
                          <a:effectLst/>
                        </a:rPr>
                        <a:t>π/4</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extLst>
                  <a:ext uri="{0D108BD9-81ED-4DB2-BD59-A6C34878D82A}">
                    <a16:rowId xmlns:a16="http://schemas.microsoft.com/office/drawing/2014/main" val="1436025648"/>
                  </a:ext>
                </a:extLst>
              </a:tr>
              <a:tr h="421855">
                <a:tc>
                  <a:txBody>
                    <a:bodyPr/>
                    <a:lstStyle/>
                    <a:p>
                      <a:pPr marL="0" marR="0" algn="ctr">
                        <a:lnSpc>
                          <a:spcPct val="107000"/>
                        </a:lnSpc>
                        <a:spcBef>
                          <a:spcPts val="0"/>
                        </a:spcBef>
                        <a:spcAft>
                          <a:spcPts val="0"/>
                        </a:spcAft>
                      </a:pPr>
                      <a:r>
                        <a:rPr lang="en-US" sz="1250">
                          <a:effectLst/>
                        </a:rPr>
                        <a:t>60°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tc>
                  <a:txBody>
                    <a:bodyPr/>
                    <a:lstStyle/>
                    <a:p>
                      <a:pPr marL="0" marR="0" algn="ctr">
                        <a:lnSpc>
                          <a:spcPct val="107000"/>
                        </a:lnSpc>
                        <a:spcBef>
                          <a:spcPts val="0"/>
                        </a:spcBef>
                        <a:spcAft>
                          <a:spcPts val="0"/>
                        </a:spcAft>
                      </a:pPr>
                      <a:r>
                        <a:rPr lang="en-US" sz="1250">
                          <a:effectLst/>
                        </a:rPr>
                        <a:t>π/3</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extLst>
                  <a:ext uri="{0D108BD9-81ED-4DB2-BD59-A6C34878D82A}">
                    <a16:rowId xmlns:a16="http://schemas.microsoft.com/office/drawing/2014/main" val="1589685882"/>
                  </a:ext>
                </a:extLst>
              </a:tr>
              <a:tr h="421855">
                <a:tc>
                  <a:txBody>
                    <a:bodyPr/>
                    <a:lstStyle/>
                    <a:p>
                      <a:pPr marL="0" marR="0" algn="ctr">
                        <a:lnSpc>
                          <a:spcPct val="107000"/>
                        </a:lnSpc>
                        <a:spcBef>
                          <a:spcPts val="0"/>
                        </a:spcBef>
                        <a:spcAft>
                          <a:spcPts val="0"/>
                        </a:spcAft>
                      </a:pPr>
                      <a:r>
                        <a:rPr lang="en-US" sz="1250">
                          <a:effectLst/>
                        </a:rPr>
                        <a:t>90°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tc>
                  <a:txBody>
                    <a:bodyPr/>
                    <a:lstStyle/>
                    <a:p>
                      <a:pPr marL="0" marR="0" algn="ctr">
                        <a:lnSpc>
                          <a:spcPct val="107000"/>
                        </a:lnSpc>
                        <a:spcBef>
                          <a:spcPts val="0"/>
                        </a:spcBef>
                        <a:spcAft>
                          <a:spcPts val="0"/>
                        </a:spcAft>
                      </a:pPr>
                      <a:r>
                        <a:rPr lang="en-US" sz="1250">
                          <a:effectLst/>
                        </a:rPr>
                        <a:t>π/2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extLst>
                  <a:ext uri="{0D108BD9-81ED-4DB2-BD59-A6C34878D82A}">
                    <a16:rowId xmlns:a16="http://schemas.microsoft.com/office/drawing/2014/main" val="773999760"/>
                  </a:ext>
                </a:extLst>
              </a:tr>
              <a:tr h="421855">
                <a:tc>
                  <a:txBody>
                    <a:bodyPr/>
                    <a:lstStyle/>
                    <a:p>
                      <a:pPr marL="0" marR="0" algn="ctr">
                        <a:lnSpc>
                          <a:spcPct val="107000"/>
                        </a:lnSpc>
                        <a:spcBef>
                          <a:spcPts val="0"/>
                        </a:spcBef>
                        <a:spcAft>
                          <a:spcPts val="0"/>
                        </a:spcAft>
                      </a:pPr>
                      <a:r>
                        <a:rPr lang="en-US" sz="1250">
                          <a:effectLst/>
                        </a:rPr>
                        <a:t>180º</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tc>
                  <a:txBody>
                    <a:bodyPr/>
                    <a:lstStyle/>
                    <a:p>
                      <a:pPr marL="0" marR="0" algn="ctr">
                        <a:lnSpc>
                          <a:spcPct val="107000"/>
                        </a:lnSpc>
                        <a:spcBef>
                          <a:spcPts val="0"/>
                        </a:spcBef>
                        <a:spcAft>
                          <a:spcPts val="0"/>
                        </a:spcAft>
                      </a:pPr>
                      <a:r>
                        <a:rPr lang="en-US" sz="1250">
                          <a:effectLst/>
                        </a:rPr>
                        <a:t>π</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extLst>
                  <a:ext uri="{0D108BD9-81ED-4DB2-BD59-A6C34878D82A}">
                    <a16:rowId xmlns:a16="http://schemas.microsoft.com/office/drawing/2014/main" val="3269438678"/>
                  </a:ext>
                </a:extLst>
              </a:tr>
              <a:tr h="421855">
                <a:tc>
                  <a:txBody>
                    <a:bodyPr/>
                    <a:lstStyle/>
                    <a:p>
                      <a:pPr marL="0" marR="0" algn="ctr">
                        <a:lnSpc>
                          <a:spcPct val="107000"/>
                        </a:lnSpc>
                        <a:spcBef>
                          <a:spcPts val="0"/>
                        </a:spcBef>
                        <a:spcAft>
                          <a:spcPts val="0"/>
                        </a:spcAft>
                      </a:pPr>
                      <a:r>
                        <a:rPr lang="en-US" sz="1250">
                          <a:effectLst/>
                        </a:rPr>
                        <a:t>270º</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tc>
                  <a:txBody>
                    <a:bodyPr/>
                    <a:lstStyle/>
                    <a:p>
                      <a:pPr marL="0" marR="0" algn="ctr">
                        <a:lnSpc>
                          <a:spcPct val="107000"/>
                        </a:lnSpc>
                        <a:spcBef>
                          <a:spcPts val="0"/>
                        </a:spcBef>
                        <a:spcAft>
                          <a:spcPts val="0"/>
                        </a:spcAft>
                      </a:pPr>
                      <a:r>
                        <a:rPr lang="en-US" sz="1250">
                          <a:effectLst/>
                        </a:rPr>
                        <a:t>(3π)/2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extLst>
                  <a:ext uri="{0D108BD9-81ED-4DB2-BD59-A6C34878D82A}">
                    <a16:rowId xmlns:a16="http://schemas.microsoft.com/office/drawing/2014/main" val="1634696072"/>
                  </a:ext>
                </a:extLst>
              </a:tr>
              <a:tr h="421855">
                <a:tc>
                  <a:txBody>
                    <a:bodyPr/>
                    <a:lstStyle/>
                    <a:p>
                      <a:pPr marL="0" marR="0" algn="ctr">
                        <a:lnSpc>
                          <a:spcPct val="107000"/>
                        </a:lnSpc>
                        <a:spcBef>
                          <a:spcPts val="0"/>
                        </a:spcBef>
                        <a:spcAft>
                          <a:spcPts val="0"/>
                        </a:spcAft>
                      </a:pPr>
                      <a:r>
                        <a:rPr lang="en-US" sz="1250">
                          <a:effectLst/>
                        </a:rPr>
                        <a:t>360º</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tc>
                  <a:txBody>
                    <a:bodyPr/>
                    <a:lstStyle/>
                    <a:p>
                      <a:pPr marL="0" marR="0" algn="ctr">
                        <a:lnSpc>
                          <a:spcPct val="107000"/>
                        </a:lnSpc>
                        <a:spcBef>
                          <a:spcPts val="0"/>
                        </a:spcBef>
                        <a:spcAft>
                          <a:spcPts val="0"/>
                        </a:spcAft>
                      </a:pPr>
                      <a:r>
                        <a:rPr lang="en-US" sz="1250" dirty="0">
                          <a:effectLst/>
                        </a:rPr>
                        <a:t>2π</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95250" marR="95250" marT="133350" marB="133350" anchor="ctr"/>
                </a:tc>
                <a:extLst>
                  <a:ext uri="{0D108BD9-81ED-4DB2-BD59-A6C34878D82A}">
                    <a16:rowId xmlns:a16="http://schemas.microsoft.com/office/drawing/2014/main" val="1732040103"/>
                  </a:ext>
                </a:extLst>
              </a:tr>
            </a:tbl>
          </a:graphicData>
        </a:graphic>
      </p:graphicFrame>
    </p:spTree>
    <p:extLst>
      <p:ext uri="{BB962C8B-B14F-4D97-AF65-F5344CB8AC3E}">
        <p14:creationId xmlns:p14="http://schemas.microsoft.com/office/powerpoint/2010/main" val="3943901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5)">
            <a:extLst>
              <a:ext uri="{FF2B5EF4-FFF2-40B4-BE49-F238E27FC236}">
                <a16:creationId xmlns:a16="http://schemas.microsoft.com/office/drawing/2014/main" id="{B73F4006-41D3-86E9-BA23-E82B8CC46E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7948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6)">
            <a:extLst>
              <a:ext uri="{FF2B5EF4-FFF2-40B4-BE49-F238E27FC236}">
                <a16:creationId xmlns:a16="http://schemas.microsoft.com/office/drawing/2014/main" id="{4327435C-8B55-6098-F421-A11FAA1C9F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748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7)">
            <a:extLst>
              <a:ext uri="{FF2B5EF4-FFF2-40B4-BE49-F238E27FC236}">
                <a16:creationId xmlns:a16="http://schemas.microsoft.com/office/drawing/2014/main" id="{A125A3AF-6BE6-2BDA-11D6-D4DE251789E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02553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8)">
            <a:extLst>
              <a:ext uri="{FF2B5EF4-FFF2-40B4-BE49-F238E27FC236}">
                <a16:creationId xmlns:a16="http://schemas.microsoft.com/office/drawing/2014/main" id="{855229C4-AC40-AAE0-5DF8-0911D71162F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9744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89)">
            <a:extLst>
              <a:ext uri="{FF2B5EF4-FFF2-40B4-BE49-F238E27FC236}">
                <a16:creationId xmlns:a16="http://schemas.microsoft.com/office/drawing/2014/main" id="{4D979D07-9F93-1474-8F7D-C94C2E7DC33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8813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74)">
            <a:extLst>
              <a:ext uri="{FF2B5EF4-FFF2-40B4-BE49-F238E27FC236}">
                <a16:creationId xmlns:a16="http://schemas.microsoft.com/office/drawing/2014/main" id="{22E9798A-B044-9636-5FF7-DA2745CAA5E6}"/>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r="12589"/>
          <a:stretch/>
        </p:blipFill>
        <p:spPr>
          <a:xfrm>
            <a:off x="0" y="0"/>
            <a:ext cx="10657114" cy="6858000"/>
          </a:xfrm>
          <a:prstGeom prst="rect">
            <a:avLst/>
          </a:prstGeom>
        </p:spPr>
      </p:pic>
    </p:spTree>
    <p:extLst>
      <p:ext uri="{BB962C8B-B14F-4D97-AF65-F5344CB8AC3E}">
        <p14:creationId xmlns:p14="http://schemas.microsoft.com/office/powerpoint/2010/main" val="3691651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90)">
            <a:extLst>
              <a:ext uri="{FF2B5EF4-FFF2-40B4-BE49-F238E27FC236}">
                <a16:creationId xmlns:a16="http://schemas.microsoft.com/office/drawing/2014/main" id="{024AC422-072A-3A9A-60EC-1CBA0410B3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773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91)">
            <a:extLst>
              <a:ext uri="{FF2B5EF4-FFF2-40B4-BE49-F238E27FC236}">
                <a16:creationId xmlns:a16="http://schemas.microsoft.com/office/drawing/2014/main" id="{C0240C0C-2944-154B-65E7-793A49BBB7F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43302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92)">
            <a:extLst>
              <a:ext uri="{FF2B5EF4-FFF2-40B4-BE49-F238E27FC236}">
                <a16:creationId xmlns:a16="http://schemas.microsoft.com/office/drawing/2014/main" id="{81881B59-48E5-20AC-5AF4-19D7334CECD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3381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693)">
            <a:extLst>
              <a:ext uri="{FF2B5EF4-FFF2-40B4-BE49-F238E27FC236}">
                <a16:creationId xmlns:a16="http://schemas.microsoft.com/office/drawing/2014/main" id="{E0DD89B4-9556-7FD0-163B-73AE7B1F3EA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822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94)">
            <a:extLst>
              <a:ext uri="{FF2B5EF4-FFF2-40B4-BE49-F238E27FC236}">
                <a16:creationId xmlns:a16="http://schemas.microsoft.com/office/drawing/2014/main" id="{BFA2FB0D-DBDD-7849-D48F-9E2BD207227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3729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95)">
            <a:extLst>
              <a:ext uri="{FF2B5EF4-FFF2-40B4-BE49-F238E27FC236}">
                <a16:creationId xmlns:a16="http://schemas.microsoft.com/office/drawing/2014/main" id="{7EE48336-5654-811B-6CCC-27E1A7B4DD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43817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96)">
            <a:extLst>
              <a:ext uri="{FF2B5EF4-FFF2-40B4-BE49-F238E27FC236}">
                <a16:creationId xmlns:a16="http://schemas.microsoft.com/office/drawing/2014/main" id="{2FA6FF3D-A52F-3419-C029-4F39B505F92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2970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97)">
            <a:extLst>
              <a:ext uri="{FF2B5EF4-FFF2-40B4-BE49-F238E27FC236}">
                <a16:creationId xmlns:a16="http://schemas.microsoft.com/office/drawing/2014/main" id="{7DC097E0-1315-151C-0FE9-9DFB15059D0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5747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698)">
            <a:extLst>
              <a:ext uri="{FF2B5EF4-FFF2-40B4-BE49-F238E27FC236}">
                <a16:creationId xmlns:a16="http://schemas.microsoft.com/office/drawing/2014/main" id="{CA89A443-86E6-2A2D-C908-2D036ADAAB3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57738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99)">
            <a:extLst>
              <a:ext uri="{FF2B5EF4-FFF2-40B4-BE49-F238E27FC236}">
                <a16:creationId xmlns:a16="http://schemas.microsoft.com/office/drawing/2014/main" id="{363F7910-9602-29F6-EE14-B721A5A5384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133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75)">
            <a:extLst>
              <a:ext uri="{FF2B5EF4-FFF2-40B4-BE49-F238E27FC236}">
                <a16:creationId xmlns:a16="http://schemas.microsoft.com/office/drawing/2014/main" id="{6B8C07A3-3ED8-7D32-B4C3-E1FEBB1F649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9344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0)">
            <a:extLst>
              <a:ext uri="{FF2B5EF4-FFF2-40B4-BE49-F238E27FC236}">
                <a16:creationId xmlns:a16="http://schemas.microsoft.com/office/drawing/2014/main" id="{7B8ADB4B-7775-DD1D-B40C-FF05932ABAD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1849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1)">
            <a:extLst>
              <a:ext uri="{FF2B5EF4-FFF2-40B4-BE49-F238E27FC236}">
                <a16:creationId xmlns:a16="http://schemas.microsoft.com/office/drawing/2014/main" id="{489008C3-1C0F-4A82-7107-73C0D20B655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9195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2)">
            <a:extLst>
              <a:ext uri="{FF2B5EF4-FFF2-40B4-BE49-F238E27FC236}">
                <a16:creationId xmlns:a16="http://schemas.microsoft.com/office/drawing/2014/main" id="{B70A06F8-8735-D988-5F82-9F4278EC244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6781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3)">
            <a:extLst>
              <a:ext uri="{FF2B5EF4-FFF2-40B4-BE49-F238E27FC236}">
                <a16:creationId xmlns:a16="http://schemas.microsoft.com/office/drawing/2014/main" id="{8BA5D074-AAAF-637C-BCA1-BCF0FE053DB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6402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4)">
            <a:extLst>
              <a:ext uri="{FF2B5EF4-FFF2-40B4-BE49-F238E27FC236}">
                <a16:creationId xmlns:a16="http://schemas.microsoft.com/office/drawing/2014/main" id="{13834695-D4FC-A5AF-24A6-64AC1FEFE3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2257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5)">
            <a:extLst>
              <a:ext uri="{FF2B5EF4-FFF2-40B4-BE49-F238E27FC236}">
                <a16:creationId xmlns:a16="http://schemas.microsoft.com/office/drawing/2014/main" id="{FFF932A2-2D14-A88A-DCD7-6770650C162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8510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706)">
            <a:extLst>
              <a:ext uri="{FF2B5EF4-FFF2-40B4-BE49-F238E27FC236}">
                <a16:creationId xmlns:a16="http://schemas.microsoft.com/office/drawing/2014/main" id="{247FB0CE-6C3B-89B8-2393-EF2318FE378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7465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7)">
            <a:extLst>
              <a:ext uri="{FF2B5EF4-FFF2-40B4-BE49-F238E27FC236}">
                <a16:creationId xmlns:a16="http://schemas.microsoft.com/office/drawing/2014/main" id="{943715B0-BF87-C485-BF6A-CF6528F5611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1971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8)">
            <a:extLst>
              <a:ext uri="{FF2B5EF4-FFF2-40B4-BE49-F238E27FC236}">
                <a16:creationId xmlns:a16="http://schemas.microsoft.com/office/drawing/2014/main" id="{FE0AF21C-1C3F-14E2-5061-A0017BF9211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9136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9)">
            <a:extLst>
              <a:ext uri="{FF2B5EF4-FFF2-40B4-BE49-F238E27FC236}">
                <a16:creationId xmlns:a16="http://schemas.microsoft.com/office/drawing/2014/main" id="{5D3210BF-DC34-940F-B7DE-3BD7A7ED8B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55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76)">
            <a:extLst>
              <a:ext uri="{FF2B5EF4-FFF2-40B4-BE49-F238E27FC236}">
                <a16:creationId xmlns:a16="http://schemas.microsoft.com/office/drawing/2014/main" id="{A97A3A74-4768-E55C-B084-10FDB1F25C4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9613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0)">
            <a:extLst>
              <a:ext uri="{FF2B5EF4-FFF2-40B4-BE49-F238E27FC236}">
                <a16:creationId xmlns:a16="http://schemas.microsoft.com/office/drawing/2014/main" id="{7465D668-69FE-16D7-53B6-12CD22F193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8601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1)">
            <a:extLst>
              <a:ext uri="{FF2B5EF4-FFF2-40B4-BE49-F238E27FC236}">
                <a16:creationId xmlns:a16="http://schemas.microsoft.com/office/drawing/2014/main" id="{0B422F02-8279-847E-0F99-C30B7A64390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3167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2)">
            <a:extLst>
              <a:ext uri="{FF2B5EF4-FFF2-40B4-BE49-F238E27FC236}">
                <a16:creationId xmlns:a16="http://schemas.microsoft.com/office/drawing/2014/main" id="{CC7ABE24-C48C-EF60-B148-55301B6AC16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883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713)">
            <a:extLst>
              <a:ext uri="{FF2B5EF4-FFF2-40B4-BE49-F238E27FC236}">
                <a16:creationId xmlns:a16="http://schemas.microsoft.com/office/drawing/2014/main" id="{8E13A0BE-A94A-98DD-5A92-6B7F947A214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4611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4)">
            <a:extLst>
              <a:ext uri="{FF2B5EF4-FFF2-40B4-BE49-F238E27FC236}">
                <a16:creationId xmlns:a16="http://schemas.microsoft.com/office/drawing/2014/main" id="{3CD408BD-7278-B6E7-B2F7-926D8D8C81B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9221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5)">
            <a:extLst>
              <a:ext uri="{FF2B5EF4-FFF2-40B4-BE49-F238E27FC236}">
                <a16:creationId xmlns:a16="http://schemas.microsoft.com/office/drawing/2014/main" id="{663B5CDC-2A7B-C631-F616-004509E1EE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6195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6)">
            <a:extLst>
              <a:ext uri="{FF2B5EF4-FFF2-40B4-BE49-F238E27FC236}">
                <a16:creationId xmlns:a16="http://schemas.microsoft.com/office/drawing/2014/main" id="{73EC2946-AC67-CBE8-54B2-4A13B77E2A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78902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7)">
            <a:extLst>
              <a:ext uri="{FF2B5EF4-FFF2-40B4-BE49-F238E27FC236}">
                <a16:creationId xmlns:a16="http://schemas.microsoft.com/office/drawing/2014/main" id="{518B70FB-DE32-8867-9BF1-A80447E0AD7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2310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8)">
            <a:extLst>
              <a:ext uri="{FF2B5EF4-FFF2-40B4-BE49-F238E27FC236}">
                <a16:creationId xmlns:a16="http://schemas.microsoft.com/office/drawing/2014/main" id="{0E515D56-92B0-70A3-F3DD-95E825E02C4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99642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9)">
            <a:extLst>
              <a:ext uri="{FF2B5EF4-FFF2-40B4-BE49-F238E27FC236}">
                <a16:creationId xmlns:a16="http://schemas.microsoft.com/office/drawing/2014/main" id="{FEE8E9C3-ED19-FCAB-0729-49AC1C2D1A4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334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77)">
            <a:extLst>
              <a:ext uri="{FF2B5EF4-FFF2-40B4-BE49-F238E27FC236}">
                <a16:creationId xmlns:a16="http://schemas.microsoft.com/office/drawing/2014/main" id="{4BB82746-F30E-F2A4-4F8E-523486CC251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1992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0)">
            <a:extLst>
              <a:ext uri="{FF2B5EF4-FFF2-40B4-BE49-F238E27FC236}">
                <a16:creationId xmlns:a16="http://schemas.microsoft.com/office/drawing/2014/main" id="{E83B4E8F-A035-C3E9-C52F-C5ABB70EF60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8319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1)">
            <a:extLst>
              <a:ext uri="{FF2B5EF4-FFF2-40B4-BE49-F238E27FC236}">
                <a16:creationId xmlns:a16="http://schemas.microsoft.com/office/drawing/2014/main" id="{09FC7E68-F576-C8A2-3532-F21F96A04F6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9093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2)">
            <a:extLst>
              <a:ext uri="{FF2B5EF4-FFF2-40B4-BE49-F238E27FC236}">
                <a16:creationId xmlns:a16="http://schemas.microsoft.com/office/drawing/2014/main" id="{88FA33D4-2D46-224C-211A-FDAC363B338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50961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3)">
            <a:extLst>
              <a:ext uri="{FF2B5EF4-FFF2-40B4-BE49-F238E27FC236}">
                <a16:creationId xmlns:a16="http://schemas.microsoft.com/office/drawing/2014/main" id="{6DDA42A5-AAFA-7F96-77FD-C078DC9991E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1919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4)">
            <a:extLst>
              <a:ext uri="{FF2B5EF4-FFF2-40B4-BE49-F238E27FC236}">
                <a16:creationId xmlns:a16="http://schemas.microsoft.com/office/drawing/2014/main" id="{036FAF4A-93C0-6B71-5B55-4D607F72E15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377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725)">
            <a:extLst>
              <a:ext uri="{FF2B5EF4-FFF2-40B4-BE49-F238E27FC236}">
                <a16:creationId xmlns:a16="http://schemas.microsoft.com/office/drawing/2014/main" id="{EC57632A-20EF-E0F4-32D4-172DD27BD88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9091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6)">
            <a:extLst>
              <a:ext uri="{FF2B5EF4-FFF2-40B4-BE49-F238E27FC236}">
                <a16:creationId xmlns:a16="http://schemas.microsoft.com/office/drawing/2014/main" id="{B56241C3-8E06-400E-4B59-3C69DCD284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875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7)">
            <a:extLst>
              <a:ext uri="{FF2B5EF4-FFF2-40B4-BE49-F238E27FC236}">
                <a16:creationId xmlns:a16="http://schemas.microsoft.com/office/drawing/2014/main" id="{F1CB9413-6E31-6361-7923-0D7ED82F90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537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8)">
            <a:extLst>
              <a:ext uri="{FF2B5EF4-FFF2-40B4-BE49-F238E27FC236}">
                <a16:creationId xmlns:a16="http://schemas.microsoft.com/office/drawing/2014/main" id="{8E2CD6E3-93AB-444E-5AC3-A4EE399B806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9796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9)">
            <a:extLst>
              <a:ext uri="{FF2B5EF4-FFF2-40B4-BE49-F238E27FC236}">
                <a16:creationId xmlns:a16="http://schemas.microsoft.com/office/drawing/2014/main" id="{A8EDB6E5-5610-F07F-05A4-A841122EA35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002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00F09C-85D5-43CB-A5E7-52D7C045C797}"/>
              </a:ext>
            </a:extLst>
          </p:cNvPr>
          <p:cNvPicPr>
            <a:picLocks noChangeAspect="1"/>
          </p:cNvPicPr>
          <p:nvPr/>
        </p:nvPicPr>
        <p:blipFill>
          <a:blip r:embed="rId2"/>
          <a:stretch>
            <a:fillRect/>
          </a:stretch>
        </p:blipFill>
        <p:spPr>
          <a:xfrm>
            <a:off x="0" y="917620"/>
            <a:ext cx="12173390" cy="5015094"/>
          </a:xfrm>
          <a:prstGeom prst="rect">
            <a:avLst/>
          </a:prstGeom>
        </p:spPr>
      </p:pic>
    </p:spTree>
    <p:extLst>
      <p:ext uri="{BB962C8B-B14F-4D97-AF65-F5344CB8AC3E}">
        <p14:creationId xmlns:p14="http://schemas.microsoft.com/office/powerpoint/2010/main" val="5719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0)">
            <a:extLst>
              <a:ext uri="{FF2B5EF4-FFF2-40B4-BE49-F238E27FC236}">
                <a16:creationId xmlns:a16="http://schemas.microsoft.com/office/drawing/2014/main" id="{4CF7CACC-C3BA-0FCD-63BB-8C2AE3A8EEC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71692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1)">
            <a:extLst>
              <a:ext uri="{FF2B5EF4-FFF2-40B4-BE49-F238E27FC236}">
                <a16:creationId xmlns:a16="http://schemas.microsoft.com/office/drawing/2014/main" id="{642742B4-FC3F-9BC2-F101-011E23F6D1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88134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2)">
            <a:extLst>
              <a:ext uri="{FF2B5EF4-FFF2-40B4-BE49-F238E27FC236}">
                <a16:creationId xmlns:a16="http://schemas.microsoft.com/office/drawing/2014/main" id="{A4952A2C-34C8-1897-FB0F-A2D6C58880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36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3)">
            <a:extLst>
              <a:ext uri="{FF2B5EF4-FFF2-40B4-BE49-F238E27FC236}">
                <a16:creationId xmlns:a16="http://schemas.microsoft.com/office/drawing/2014/main" id="{C763182E-ADB1-28F1-5D72-9209EB2EA81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3133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4)">
            <a:extLst>
              <a:ext uri="{FF2B5EF4-FFF2-40B4-BE49-F238E27FC236}">
                <a16:creationId xmlns:a16="http://schemas.microsoft.com/office/drawing/2014/main" id="{405F12A2-EAA3-1C2A-EB13-BB22B3422BD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007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5)">
            <a:extLst>
              <a:ext uri="{FF2B5EF4-FFF2-40B4-BE49-F238E27FC236}">
                <a16:creationId xmlns:a16="http://schemas.microsoft.com/office/drawing/2014/main" id="{81161C8C-BA62-5FB9-0062-6B920B5B39B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28167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736)">
            <a:extLst>
              <a:ext uri="{FF2B5EF4-FFF2-40B4-BE49-F238E27FC236}">
                <a16:creationId xmlns:a16="http://schemas.microsoft.com/office/drawing/2014/main" id="{ADC36F33-F04A-A544-10DE-9EAD03A4585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5775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737)">
            <a:extLst>
              <a:ext uri="{FF2B5EF4-FFF2-40B4-BE49-F238E27FC236}">
                <a16:creationId xmlns:a16="http://schemas.microsoft.com/office/drawing/2014/main" id="{A7CC22E7-6C72-51ED-89ED-3B982141985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5678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8)">
            <a:extLst>
              <a:ext uri="{FF2B5EF4-FFF2-40B4-BE49-F238E27FC236}">
                <a16:creationId xmlns:a16="http://schemas.microsoft.com/office/drawing/2014/main" id="{64984C4C-CD85-03F2-D421-835F8CC2734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0297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9)">
            <a:extLst>
              <a:ext uri="{FF2B5EF4-FFF2-40B4-BE49-F238E27FC236}">
                <a16:creationId xmlns:a16="http://schemas.microsoft.com/office/drawing/2014/main" id="{3154D1D5-A5FC-C03E-5BCC-357417E218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7372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041A0-5170-3CA7-8E98-C63E48795193}"/>
              </a:ext>
            </a:extLst>
          </p:cNvPr>
          <p:cNvPicPr>
            <a:picLocks noChangeAspect="1"/>
          </p:cNvPicPr>
          <p:nvPr/>
        </p:nvPicPr>
        <p:blipFill>
          <a:blip r:embed="rId2"/>
          <a:stretch>
            <a:fillRect/>
          </a:stretch>
        </p:blipFill>
        <p:spPr>
          <a:xfrm>
            <a:off x="92050" y="1828800"/>
            <a:ext cx="11967056" cy="3189514"/>
          </a:xfrm>
          <a:prstGeom prst="rect">
            <a:avLst/>
          </a:prstGeom>
        </p:spPr>
      </p:pic>
    </p:spTree>
    <p:extLst>
      <p:ext uri="{BB962C8B-B14F-4D97-AF65-F5344CB8AC3E}">
        <p14:creationId xmlns:p14="http://schemas.microsoft.com/office/powerpoint/2010/main" val="1544913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0)">
            <a:extLst>
              <a:ext uri="{FF2B5EF4-FFF2-40B4-BE49-F238E27FC236}">
                <a16:creationId xmlns:a16="http://schemas.microsoft.com/office/drawing/2014/main" id="{F5AEFF45-38E8-A9A8-1DAF-F62CE349144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695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1)">
            <a:extLst>
              <a:ext uri="{FF2B5EF4-FFF2-40B4-BE49-F238E27FC236}">
                <a16:creationId xmlns:a16="http://schemas.microsoft.com/office/drawing/2014/main" id="{1AA5995D-7BDF-6634-7602-22C6E1D2D06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26004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2)">
            <a:extLst>
              <a:ext uri="{FF2B5EF4-FFF2-40B4-BE49-F238E27FC236}">
                <a16:creationId xmlns:a16="http://schemas.microsoft.com/office/drawing/2014/main" id="{BC5F396D-B75F-95C9-87BE-8B444EBC37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4284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3)">
            <a:extLst>
              <a:ext uri="{FF2B5EF4-FFF2-40B4-BE49-F238E27FC236}">
                <a16:creationId xmlns:a16="http://schemas.microsoft.com/office/drawing/2014/main" id="{AB9C8047-66B3-522F-CC87-8A85843BE8D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9457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4)">
            <a:extLst>
              <a:ext uri="{FF2B5EF4-FFF2-40B4-BE49-F238E27FC236}">
                <a16:creationId xmlns:a16="http://schemas.microsoft.com/office/drawing/2014/main" id="{0F7C53C2-217D-6AD9-5C27-F4BC054F0C0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25653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5)">
            <a:extLst>
              <a:ext uri="{FF2B5EF4-FFF2-40B4-BE49-F238E27FC236}">
                <a16:creationId xmlns:a16="http://schemas.microsoft.com/office/drawing/2014/main" id="{ECD8AEDD-DDDF-EC05-E1F7-5832B438328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00478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6)">
            <a:extLst>
              <a:ext uri="{FF2B5EF4-FFF2-40B4-BE49-F238E27FC236}">
                <a16:creationId xmlns:a16="http://schemas.microsoft.com/office/drawing/2014/main" id="{5FD2C5A3-2F78-0F5E-5014-8502BC9976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83844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747)">
            <a:extLst>
              <a:ext uri="{FF2B5EF4-FFF2-40B4-BE49-F238E27FC236}">
                <a16:creationId xmlns:a16="http://schemas.microsoft.com/office/drawing/2014/main" id="{996300F0-8107-E2E8-F4BB-F87EA153138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69482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8)">
            <a:extLst>
              <a:ext uri="{FF2B5EF4-FFF2-40B4-BE49-F238E27FC236}">
                <a16:creationId xmlns:a16="http://schemas.microsoft.com/office/drawing/2014/main" id="{19D978C4-7A0E-4802-4617-2A035A473A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23463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9)">
            <a:extLst>
              <a:ext uri="{FF2B5EF4-FFF2-40B4-BE49-F238E27FC236}">
                <a16:creationId xmlns:a16="http://schemas.microsoft.com/office/drawing/2014/main" id="{710B3F72-9CAC-8676-3B0F-C114735AC83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608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78)">
            <a:extLst>
              <a:ext uri="{FF2B5EF4-FFF2-40B4-BE49-F238E27FC236}">
                <a16:creationId xmlns:a16="http://schemas.microsoft.com/office/drawing/2014/main" id="{40952B12-031F-0E5A-F2F7-8329CDA5602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8725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50)">
            <a:extLst>
              <a:ext uri="{FF2B5EF4-FFF2-40B4-BE49-F238E27FC236}">
                <a16:creationId xmlns:a16="http://schemas.microsoft.com/office/drawing/2014/main" id="{2C583CE2-F9A5-3549-8E27-774CE8C3E5D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33435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51)">
            <a:extLst>
              <a:ext uri="{FF2B5EF4-FFF2-40B4-BE49-F238E27FC236}">
                <a16:creationId xmlns:a16="http://schemas.microsoft.com/office/drawing/2014/main" id="{5E24E977-4365-0A24-3996-48A102A1F1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2435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52)">
            <a:extLst>
              <a:ext uri="{FF2B5EF4-FFF2-40B4-BE49-F238E27FC236}">
                <a16:creationId xmlns:a16="http://schemas.microsoft.com/office/drawing/2014/main" id="{BADDF65D-44F8-6A31-63B2-AAC297AD9E0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70134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79)">
            <a:extLst>
              <a:ext uri="{FF2B5EF4-FFF2-40B4-BE49-F238E27FC236}">
                <a16:creationId xmlns:a16="http://schemas.microsoft.com/office/drawing/2014/main" id="{A370A78F-91CB-D2BD-7CD1-095BBF79633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77876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331</TotalTime>
  <Words>577</Words>
  <Application>Microsoft Office PowerPoint</Application>
  <PresentationFormat>Widescreen</PresentationFormat>
  <Paragraphs>73</Paragraphs>
  <Slides>82</Slides>
  <Notes>13</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Arial</vt:lpstr>
      <vt:lpstr>Calibri</vt:lpstr>
      <vt:lpstr>Calibri Light</vt:lpstr>
      <vt:lpstr>Google Sans</vt:lpstr>
      <vt:lpstr>Nunito</vt:lpstr>
      <vt:lpstr>Open Sans</vt:lpstr>
      <vt:lpstr>Times-BoldItalic</vt:lpstr>
      <vt:lpstr>Times-Roman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PRS</dc:creator>
  <cp:lastModifiedBy>PRS</cp:lastModifiedBy>
  <cp:revision>20</cp:revision>
  <dcterms:created xsi:type="dcterms:W3CDTF">2023-12-02T13:27:57Z</dcterms:created>
  <dcterms:modified xsi:type="dcterms:W3CDTF">2023-12-03T11:12:45Z</dcterms:modified>
</cp:coreProperties>
</file>